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8" r:id="rId3"/>
    <p:sldId id="266" r:id="rId4"/>
    <p:sldId id="267" r:id="rId5"/>
    <p:sldId id="265" r:id="rId6"/>
    <p:sldId id="258" r:id="rId7"/>
    <p:sldId id="260" r:id="rId8"/>
    <p:sldId id="261" r:id="rId9"/>
    <p:sldId id="263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12C7-C820-4DDB-A1D0-6AE5FE671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3F247-FA44-4C66-BCBA-1FB75CB81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1DF3E-230F-44EC-941F-13F1D4F9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4EBAB-64D1-41EF-B430-6A948820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3AC14-85A3-4E8E-8293-6308C6F6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14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C4DD-72A0-4901-99BC-BAB1C2EE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D43A0-6F17-4D60-8A63-6ECAC4A47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0C74E-0B33-4959-938F-625A6C57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D6FA3-19DA-4A6F-8636-043CBA75C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7BC29-0453-41CA-A1CF-0033E1BA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35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CEAF1-4956-4745-A20B-337B34FC8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B7F31-5041-48AE-8040-A7276CAD4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D12E0-0318-4E74-851F-ADDCA15D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D26CC-542A-4E5A-9CF7-FA9C48BD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20E9A-B44A-4D5F-AC8A-6B51E840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4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234D-8A3B-4532-B3AE-632B5700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0EA38-358E-411B-A6B9-31D2F8C5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DEB2F-3A59-4A94-A0D0-850DDC293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ECA5C-8DD9-4171-BAFB-F44F9ED8B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B260E-29E1-4434-8B84-33A2106B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11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5B4E-2AA3-409E-9C36-77EE479F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24B7F-4EB5-4379-A143-598D385D2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60E47-FCFE-4170-B536-E9C0BD20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3A794-8173-4CF7-AF4C-C9C3BBBB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7C6BF-F8D3-4FBC-9ECD-E7093243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13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79F2-5853-4585-A090-A10A6950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52A9-2410-4786-9296-2CDFE7F6D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58FFB-46A7-435D-B286-8A6946FEA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8F023-4949-4568-A558-9C616BA7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D4E19-CD15-45F3-9001-F5BF929B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22060-5C8B-42D7-BD33-7A50943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10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B5B-024F-4D63-8C06-0C6D91CF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0C138-4F9C-4975-9126-6A8D6A0C3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92F3E-A2F2-4D0F-B73E-B1F77B979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A89D15-6B48-424B-A2EE-D4AF46F68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132BE-99FA-4BA1-A44D-5F7786923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3949CB-ABFE-4851-8A1D-BEDE7CB1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99E4E-A722-4C1F-893D-424DC91B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C12957-7837-46D8-A738-8977119B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37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C334-648E-40ED-BDE8-6849357F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A0D8D-38DD-4E5D-B8DC-6B2D8472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4084-143E-48E5-834D-1C2FE5EE6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032C3-9C05-4CC3-BAC5-CADDC039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08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D6AB10-ECD4-4837-97E2-DFDF56E1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399222-D7C8-4503-9BC4-116FC1B6B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446C5-F1AF-4BB4-94D5-B6C8244A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26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77B5-AA28-491F-80A3-CBE2C476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1D4AF-7DE9-4432-A3FD-26DF36124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32436-1629-4BFE-8934-A31B9CAEB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23398-7F6C-4EE0-97A8-C174D51A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059B2-B44C-4DC0-B202-A33F8DE9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E92E0-1916-493C-98C5-DEE9ECCE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4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215B-3B08-4FB0-AA5B-3A6C9EB8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E66632-309B-44F9-9EE2-83C6E3197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FBEB0-385D-42E3-BF42-A4D2AA05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F71FD-F858-403B-A3EC-28B6F0E0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6D7B2-4F46-4EC7-B528-4A5C4E89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97DF2-B169-4F62-84AF-57988386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4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F45E28-3FEA-4233-BB7D-62F777E6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8A20F-AE89-4C34-90C1-C0F9FAACB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A6878-5E21-4152-9239-C89021969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E4C37-566B-4C3C-B094-B0B914765D2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C5443-84A5-4139-BB1E-E74F6696E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AECB4-81C2-4663-B386-C1220A3E9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8397E-4222-41BD-BBFA-30DB89FE0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83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3rijt3P8p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E502-6498-4077-A615-C1C93236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Hidden leady illusion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992DB-AFBA-4719-A30A-D539343B9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55" y="2070650"/>
            <a:ext cx="3120889" cy="3120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017FC1-4B87-4EF8-AC63-E415CA2016DD}"/>
              </a:ext>
            </a:extLst>
          </p:cNvPr>
          <p:cNvSpPr/>
          <p:nvPr/>
        </p:nvSpPr>
        <p:spPr>
          <a:xfrm>
            <a:off x="4640119" y="5571501"/>
            <a:ext cx="2911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https://youtu.be/Z3rijt3P8pE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141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5B425D-2E79-4BA4-BD29-1690005DF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39" y="268522"/>
            <a:ext cx="8569722" cy="2469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1A19A-DC83-49A3-981C-ED1B2F5A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3" y="4833303"/>
            <a:ext cx="10774017" cy="2121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9CFCA-BCCC-4F04-BA83-41AA800D5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2" y="2854619"/>
            <a:ext cx="10774017" cy="196417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964D46-A8D4-484B-B421-25998A859B35}"/>
              </a:ext>
            </a:extLst>
          </p:cNvPr>
          <p:cNvCxnSpPr>
            <a:cxnSpLocks/>
          </p:cNvCxnSpPr>
          <p:nvPr/>
        </p:nvCxnSpPr>
        <p:spPr>
          <a:xfrm>
            <a:off x="299362" y="3596868"/>
            <a:ext cx="11593276" cy="24991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7C6EAF-2ED1-43BC-8531-83E1B75704A7}"/>
              </a:ext>
            </a:extLst>
          </p:cNvPr>
          <p:cNvCxnSpPr>
            <a:cxnSpLocks/>
          </p:cNvCxnSpPr>
          <p:nvPr/>
        </p:nvCxnSpPr>
        <p:spPr>
          <a:xfrm>
            <a:off x="1987435" y="1058505"/>
            <a:ext cx="1495994" cy="8892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6358B-E71F-40A1-B332-DA2D1B7F80A5}"/>
              </a:ext>
            </a:extLst>
          </p:cNvPr>
          <p:cNvCxnSpPr>
            <a:cxnSpLocks/>
          </p:cNvCxnSpPr>
          <p:nvPr/>
        </p:nvCxnSpPr>
        <p:spPr>
          <a:xfrm>
            <a:off x="3939606" y="1106559"/>
            <a:ext cx="1495994" cy="8892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AB256F-559A-47DF-A881-C83BD865D30C}"/>
              </a:ext>
            </a:extLst>
          </p:cNvPr>
          <p:cNvCxnSpPr>
            <a:cxnSpLocks/>
          </p:cNvCxnSpPr>
          <p:nvPr/>
        </p:nvCxnSpPr>
        <p:spPr>
          <a:xfrm>
            <a:off x="5435600" y="902489"/>
            <a:ext cx="1495994" cy="8892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BEBE41-BAC6-4982-BC56-95E5A946E7EC}"/>
              </a:ext>
            </a:extLst>
          </p:cNvPr>
          <p:cNvCxnSpPr>
            <a:cxnSpLocks/>
          </p:cNvCxnSpPr>
          <p:nvPr/>
        </p:nvCxnSpPr>
        <p:spPr>
          <a:xfrm>
            <a:off x="7182006" y="1058504"/>
            <a:ext cx="1495994" cy="8892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A266E-9FEE-4B50-8E0E-14F1B1DA8BC7}"/>
              </a:ext>
            </a:extLst>
          </p:cNvPr>
          <p:cNvCxnSpPr>
            <a:cxnSpLocks/>
          </p:cNvCxnSpPr>
          <p:nvPr/>
        </p:nvCxnSpPr>
        <p:spPr>
          <a:xfrm>
            <a:off x="8614731" y="868873"/>
            <a:ext cx="1495994" cy="8892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F602532-C9DC-4F64-9CF4-8D570D2D3E77}"/>
              </a:ext>
            </a:extLst>
          </p:cNvPr>
          <p:cNvSpPr/>
          <p:nvPr/>
        </p:nvSpPr>
        <p:spPr>
          <a:xfrm>
            <a:off x="457699" y="2370911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42A186-FFED-43ED-8C90-287045807EF4}"/>
              </a:ext>
            </a:extLst>
          </p:cNvPr>
          <p:cNvSpPr/>
          <p:nvPr/>
        </p:nvSpPr>
        <p:spPr>
          <a:xfrm>
            <a:off x="1191040" y="2543596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B1D5DA-0636-4B09-BFB4-2A5244B046AE}"/>
              </a:ext>
            </a:extLst>
          </p:cNvPr>
          <p:cNvSpPr/>
          <p:nvPr/>
        </p:nvSpPr>
        <p:spPr>
          <a:xfrm>
            <a:off x="1976333" y="2710893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3FC144-4FE5-4116-A994-2A33E3266553}"/>
              </a:ext>
            </a:extLst>
          </p:cNvPr>
          <p:cNvSpPr/>
          <p:nvPr/>
        </p:nvSpPr>
        <p:spPr>
          <a:xfrm>
            <a:off x="2735074" y="2875601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064B67-F20E-4144-A6B7-1175ACA84980}"/>
              </a:ext>
            </a:extLst>
          </p:cNvPr>
          <p:cNvSpPr/>
          <p:nvPr/>
        </p:nvSpPr>
        <p:spPr>
          <a:xfrm>
            <a:off x="8852755" y="-86991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E84E35-D7B5-4D53-8C5C-772A2D6B9D9B}"/>
              </a:ext>
            </a:extLst>
          </p:cNvPr>
          <p:cNvSpPr/>
          <p:nvPr/>
        </p:nvSpPr>
        <p:spPr>
          <a:xfrm>
            <a:off x="5561659" y="69699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97B424-8E74-4206-9045-8DB6CE361B0F}"/>
              </a:ext>
            </a:extLst>
          </p:cNvPr>
          <p:cNvSpPr/>
          <p:nvPr/>
        </p:nvSpPr>
        <p:spPr>
          <a:xfrm>
            <a:off x="2151162" y="151667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67733E-CA20-4120-8CFA-C62611C2DC31}"/>
              </a:ext>
            </a:extLst>
          </p:cNvPr>
          <p:cNvSpPr/>
          <p:nvPr/>
        </p:nvSpPr>
        <p:spPr>
          <a:xfrm>
            <a:off x="7324649" y="349313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5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5B425D-2E79-4BA4-BD29-1690005DF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39" y="253997"/>
            <a:ext cx="8569722" cy="2469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1A19A-DC83-49A3-981C-ED1B2F5A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3" y="4818778"/>
            <a:ext cx="10774017" cy="2121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9CFCA-BCCC-4F04-BA83-41AA800D5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2" y="2840094"/>
            <a:ext cx="10774017" cy="196417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964D46-A8D4-484B-B421-25998A859B35}"/>
              </a:ext>
            </a:extLst>
          </p:cNvPr>
          <p:cNvCxnSpPr>
            <a:cxnSpLocks/>
          </p:cNvCxnSpPr>
          <p:nvPr/>
        </p:nvCxnSpPr>
        <p:spPr>
          <a:xfrm>
            <a:off x="386202" y="1262703"/>
            <a:ext cx="115678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2F3B2BD-8D17-4AFE-801B-4544291848BC}"/>
              </a:ext>
            </a:extLst>
          </p:cNvPr>
          <p:cNvSpPr/>
          <p:nvPr/>
        </p:nvSpPr>
        <p:spPr>
          <a:xfrm>
            <a:off x="10380861" y="4441368"/>
            <a:ext cx="533882" cy="8418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DFB17-CC5A-4B5F-955E-AE77F12277C8}"/>
              </a:ext>
            </a:extLst>
          </p:cNvPr>
          <p:cNvSpPr/>
          <p:nvPr/>
        </p:nvSpPr>
        <p:spPr>
          <a:xfrm>
            <a:off x="9619413" y="4310799"/>
            <a:ext cx="533882" cy="8418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D4DE348-6D63-4643-870A-64BBD0BAC490}"/>
              </a:ext>
            </a:extLst>
          </p:cNvPr>
          <p:cNvSpPr/>
          <p:nvPr/>
        </p:nvSpPr>
        <p:spPr>
          <a:xfrm>
            <a:off x="9619413" y="914360"/>
            <a:ext cx="533882" cy="8418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42B2C9-4433-406C-8407-925AD0033FEE}"/>
              </a:ext>
            </a:extLst>
          </p:cNvPr>
          <p:cNvSpPr/>
          <p:nvPr/>
        </p:nvSpPr>
        <p:spPr>
          <a:xfrm>
            <a:off x="6378185" y="914360"/>
            <a:ext cx="533882" cy="8418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42CCAB-97BC-4994-8A77-557FBDCDEDE2}"/>
              </a:ext>
            </a:extLst>
          </p:cNvPr>
          <p:cNvCxnSpPr>
            <a:cxnSpLocks/>
          </p:cNvCxnSpPr>
          <p:nvPr/>
        </p:nvCxnSpPr>
        <p:spPr>
          <a:xfrm>
            <a:off x="242633" y="4818778"/>
            <a:ext cx="115678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ECD68EA-22BA-4DDD-B74A-49A3CEAAEBFE}"/>
              </a:ext>
            </a:extLst>
          </p:cNvPr>
          <p:cNvSpPr/>
          <p:nvPr/>
        </p:nvSpPr>
        <p:spPr>
          <a:xfrm>
            <a:off x="237911" y="2608941"/>
            <a:ext cx="816191" cy="2543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1A01957-CD9E-4874-B73C-F788C6F5FD08}"/>
              </a:ext>
            </a:extLst>
          </p:cNvPr>
          <p:cNvSpPr/>
          <p:nvPr/>
        </p:nvSpPr>
        <p:spPr>
          <a:xfrm>
            <a:off x="8424703" y="128225"/>
            <a:ext cx="967144" cy="1744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6DD9CD-6DF1-4888-B783-81CA3CBCD7D9}"/>
              </a:ext>
            </a:extLst>
          </p:cNvPr>
          <p:cNvSpPr/>
          <p:nvPr/>
        </p:nvSpPr>
        <p:spPr>
          <a:xfrm>
            <a:off x="11073379" y="4441368"/>
            <a:ext cx="816191" cy="2543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F1590D5-DAB9-4F59-8A57-7ABF346A1F32}"/>
              </a:ext>
            </a:extLst>
          </p:cNvPr>
          <p:cNvSpPr/>
          <p:nvPr/>
        </p:nvSpPr>
        <p:spPr>
          <a:xfrm>
            <a:off x="4745803" y="864827"/>
            <a:ext cx="875345" cy="1744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91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3" grpId="0" animBg="1"/>
      <p:bldP spid="23" grpId="1" animBg="1"/>
      <p:bldP spid="26" grpId="0" animBg="1"/>
      <p:bldP spid="26" grpId="1" animBg="1"/>
      <p:bldP spid="27" grpId="0" animBg="1"/>
      <p:bldP spid="27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9464A-8E97-483C-9FA0-6D5B913C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39" y="709386"/>
            <a:ext cx="8569722" cy="246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B7D62-CA9D-4A07-A65C-3B516449D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39" y="3679372"/>
            <a:ext cx="8569722" cy="246924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4568770-3D52-4B5E-85AF-FC8C33295D89}"/>
              </a:ext>
            </a:extLst>
          </p:cNvPr>
          <p:cNvSpPr/>
          <p:nvPr/>
        </p:nvSpPr>
        <p:spPr>
          <a:xfrm>
            <a:off x="4920343" y="4455886"/>
            <a:ext cx="464457" cy="464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CDAFB3-2A08-43B1-9D07-FC6C122940CC}"/>
              </a:ext>
            </a:extLst>
          </p:cNvPr>
          <p:cNvSpPr/>
          <p:nvPr/>
        </p:nvSpPr>
        <p:spPr>
          <a:xfrm>
            <a:off x="1578910" y="1328057"/>
            <a:ext cx="464457" cy="464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3455D2-5A1F-451D-88E4-4B966DF3B339}"/>
              </a:ext>
            </a:extLst>
          </p:cNvPr>
          <p:cNvSpPr/>
          <p:nvPr/>
        </p:nvSpPr>
        <p:spPr>
          <a:xfrm>
            <a:off x="10148633" y="1461407"/>
            <a:ext cx="464457" cy="464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43BEED-8050-43A8-BAD7-838AF20BDEA2}"/>
              </a:ext>
            </a:extLst>
          </p:cNvPr>
          <p:cNvCxnSpPr>
            <a:stCxn id="6" idx="5"/>
          </p:cNvCxnSpPr>
          <p:nvPr/>
        </p:nvCxnSpPr>
        <p:spPr>
          <a:xfrm>
            <a:off x="1975349" y="1724497"/>
            <a:ext cx="2944994" cy="2731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48137B-508F-40C0-9591-4B4432C6A63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5384800" y="1857847"/>
            <a:ext cx="4831851" cy="25980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0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5B425D-2E79-4BA4-BD29-1690005DF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39" y="631372"/>
            <a:ext cx="8569722" cy="2469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1A19A-DC83-49A3-981C-ED1B2F5A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3" y="5196153"/>
            <a:ext cx="10774017" cy="2121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9CFCA-BCCC-4F04-BA83-41AA800D5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2" y="3217469"/>
            <a:ext cx="10774017" cy="19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7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B20587-B403-409C-8FE6-C3D9D84A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9" y="1773368"/>
            <a:ext cx="6448425" cy="1247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FE9FDB-CB37-4B0D-9556-87679757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366" y="1767081"/>
            <a:ext cx="4152900" cy="1247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256D11-6D82-48FC-BECC-F9C003E29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52" y="3002300"/>
            <a:ext cx="10591800" cy="18192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A69C1-88F3-4E8A-80CA-F009C7DC35E9}"/>
              </a:ext>
            </a:extLst>
          </p:cNvPr>
          <p:cNvCxnSpPr/>
          <p:nvPr/>
        </p:nvCxnSpPr>
        <p:spPr>
          <a:xfrm>
            <a:off x="419725" y="3013023"/>
            <a:ext cx="109428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AA38E-A06F-4C8B-A566-A32976C6AB10}"/>
              </a:ext>
            </a:extLst>
          </p:cNvPr>
          <p:cNvCxnSpPr>
            <a:cxnSpLocks/>
          </p:cNvCxnSpPr>
          <p:nvPr/>
        </p:nvCxnSpPr>
        <p:spPr>
          <a:xfrm>
            <a:off x="7077856" y="1603948"/>
            <a:ext cx="0" cy="14090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6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-0.01224 -0.0909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-45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1224 -0.091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-460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0.00052 0.0481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A2E599-1D9D-48FF-A45A-C9D749239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2990"/>
            <a:ext cx="12161905" cy="1876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F4B38-E5F8-4F08-889B-0B052DD0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62" y="2010328"/>
            <a:ext cx="4761905" cy="131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0F279-F940-4008-8A37-A5DE77A6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0328"/>
            <a:ext cx="7409524" cy="12952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D3DC12-6462-4F01-8FBD-B975D9E027D1}"/>
              </a:ext>
            </a:extLst>
          </p:cNvPr>
          <p:cNvSpPr/>
          <p:nvPr/>
        </p:nvSpPr>
        <p:spPr>
          <a:xfrm>
            <a:off x="834773" y="1675839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0A2A0-C39C-42C1-B81D-EBE348947D30}"/>
              </a:ext>
            </a:extLst>
          </p:cNvPr>
          <p:cNvSpPr/>
          <p:nvPr/>
        </p:nvSpPr>
        <p:spPr>
          <a:xfrm>
            <a:off x="1376917" y="2375228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7FB7C4-B783-42BA-88C9-A0B44D106EE6}"/>
              </a:ext>
            </a:extLst>
          </p:cNvPr>
          <p:cNvSpPr/>
          <p:nvPr/>
        </p:nvSpPr>
        <p:spPr>
          <a:xfrm>
            <a:off x="2083954" y="2800565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F31756-0A31-452B-AD3F-C5CBBB82634B}"/>
              </a:ext>
            </a:extLst>
          </p:cNvPr>
          <p:cNvSpPr/>
          <p:nvPr/>
        </p:nvSpPr>
        <p:spPr>
          <a:xfrm>
            <a:off x="3289426" y="1899663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0829B-A8B0-4204-AA81-495941D343EF}"/>
              </a:ext>
            </a:extLst>
          </p:cNvPr>
          <p:cNvSpPr/>
          <p:nvPr/>
        </p:nvSpPr>
        <p:spPr>
          <a:xfrm>
            <a:off x="3996419" y="2477399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3A9780-8B37-4BFB-BF80-375FBC352529}"/>
              </a:ext>
            </a:extLst>
          </p:cNvPr>
          <p:cNvSpPr/>
          <p:nvPr/>
        </p:nvSpPr>
        <p:spPr>
          <a:xfrm>
            <a:off x="4416667" y="2646795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60B359-7A2F-4364-8A36-D5FC6574B573}"/>
              </a:ext>
            </a:extLst>
          </p:cNvPr>
          <p:cNvSpPr/>
          <p:nvPr/>
        </p:nvSpPr>
        <p:spPr>
          <a:xfrm>
            <a:off x="5201935" y="1467366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E93B5-24D5-482B-8424-A2A0B6EB7647}"/>
              </a:ext>
            </a:extLst>
          </p:cNvPr>
          <p:cNvSpPr/>
          <p:nvPr/>
        </p:nvSpPr>
        <p:spPr>
          <a:xfrm>
            <a:off x="5862826" y="2126249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35A7CA-7FA9-4FD6-AF72-BBD349C6545C}"/>
              </a:ext>
            </a:extLst>
          </p:cNvPr>
          <p:cNvSpPr/>
          <p:nvPr/>
        </p:nvSpPr>
        <p:spPr>
          <a:xfrm>
            <a:off x="6795238" y="2729900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9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A4E93A-BBB0-4A4A-B37D-5E174B6B0C42}"/>
              </a:ext>
            </a:extLst>
          </p:cNvPr>
          <p:cNvSpPr/>
          <p:nvPr/>
        </p:nvSpPr>
        <p:spPr>
          <a:xfrm>
            <a:off x="8101471" y="1778656"/>
            <a:ext cx="68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BB9BA3-2F07-4F28-A493-6125D7A57B46}"/>
              </a:ext>
            </a:extLst>
          </p:cNvPr>
          <p:cNvSpPr/>
          <p:nvPr/>
        </p:nvSpPr>
        <p:spPr>
          <a:xfrm>
            <a:off x="9173809" y="2640335"/>
            <a:ext cx="68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68E27-1B27-4897-BB10-870D8ECE2B63}"/>
              </a:ext>
            </a:extLst>
          </p:cNvPr>
          <p:cNvSpPr/>
          <p:nvPr/>
        </p:nvSpPr>
        <p:spPr>
          <a:xfrm>
            <a:off x="8586390" y="2410607"/>
            <a:ext cx="68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F12134-43E9-44E7-AFED-9D7B3414D530}"/>
              </a:ext>
            </a:extLst>
          </p:cNvPr>
          <p:cNvSpPr/>
          <p:nvPr/>
        </p:nvSpPr>
        <p:spPr>
          <a:xfrm>
            <a:off x="10548113" y="2087441"/>
            <a:ext cx="68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E0B392-45AB-4127-9FC9-8031297CEF70}"/>
              </a:ext>
            </a:extLst>
          </p:cNvPr>
          <p:cNvSpPr/>
          <p:nvPr/>
        </p:nvSpPr>
        <p:spPr>
          <a:xfrm>
            <a:off x="11174589" y="2477398"/>
            <a:ext cx="68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53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5.55112E-17 L 0.10468 -0.11829 C 0.12643 -0.14537 0.15924 -0.15903 0.19362 -0.15903 C 0.23268 -0.15903 0.26406 -0.14537 0.2858 -0.11829 L 0.39062 5.55112E-17 " pathEditMode="relative" rAng="0" ptsTypes="AAAAA">
                                      <p:cBhvr>
                                        <p:cTn id="9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-796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60768 -0.00162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A2E599-1D9D-48FF-A45A-C9D749239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2990"/>
            <a:ext cx="12161905" cy="1876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F4B38-E5F8-4F08-889B-0B052DD0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" y="1999511"/>
            <a:ext cx="4761905" cy="131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0F279-F940-4008-8A37-A5DE77A6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371" y="2009228"/>
            <a:ext cx="7409524" cy="12952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D3DC12-6462-4F01-8FBD-B975D9E027D1}"/>
              </a:ext>
            </a:extLst>
          </p:cNvPr>
          <p:cNvSpPr/>
          <p:nvPr/>
        </p:nvSpPr>
        <p:spPr>
          <a:xfrm>
            <a:off x="834773" y="1675839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0A2A0-C39C-42C1-B81D-EBE348947D30}"/>
              </a:ext>
            </a:extLst>
          </p:cNvPr>
          <p:cNvSpPr/>
          <p:nvPr/>
        </p:nvSpPr>
        <p:spPr>
          <a:xfrm>
            <a:off x="1376917" y="2375228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7FB7C4-B783-42BA-88C9-A0B44D106EE6}"/>
              </a:ext>
            </a:extLst>
          </p:cNvPr>
          <p:cNvSpPr/>
          <p:nvPr/>
        </p:nvSpPr>
        <p:spPr>
          <a:xfrm>
            <a:off x="2083954" y="2800565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F31756-0A31-452B-AD3F-C5CBBB82634B}"/>
              </a:ext>
            </a:extLst>
          </p:cNvPr>
          <p:cNvSpPr/>
          <p:nvPr/>
        </p:nvSpPr>
        <p:spPr>
          <a:xfrm>
            <a:off x="3277310" y="2080800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0829B-A8B0-4204-AA81-495941D343EF}"/>
              </a:ext>
            </a:extLst>
          </p:cNvPr>
          <p:cNvSpPr/>
          <p:nvPr/>
        </p:nvSpPr>
        <p:spPr>
          <a:xfrm>
            <a:off x="3996419" y="2477399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3A9780-8B37-4BFB-BF80-375FBC352529}"/>
              </a:ext>
            </a:extLst>
          </p:cNvPr>
          <p:cNvSpPr/>
          <p:nvPr/>
        </p:nvSpPr>
        <p:spPr>
          <a:xfrm>
            <a:off x="4416667" y="2646795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60B359-7A2F-4364-8A36-D5FC6574B573}"/>
              </a:ext>
            </a:extLst>
          </p:cNvPr>
          <p:cNvSpPr/>
          <p:nvPr/>
        </p:nvSpPr>
        <p:spPr>
          <a:xfrm>
            <a:off x="5416709" y="1521829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E93B5-24D5-482B-8424-A2A0B6EB7647}"/>
              </a:ext>
            </a:extLst>
          </p:cNvPr>
          <p:cNvSpPr/>
          <p:nvPr/>
        </p:nvSpPr>
        <p:spPr>
          <a:xfrm>
            <a:off x="5862826" y="2126249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35A7CA-7FA9-4FD6-AF72-BBD349C6545C}"/>
              </a:ext>
            </a:extLst>
          </p:cNvPr>
          <p:cNvSpPr/>
          <p:nvPr/>
        </p:nvSpPr>
        <p:spPr>
          <a:xfrm>
            <a:off x="6795238" y="2729900"/>
            <a:ext cx="39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9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A4E93A-BBB0-4A4A-B37D-5E174B6B0C42}"/>
              </a:ext>
            </a:extLst>
          </p:cNvPr>
          <p:cNvSpPr/>
          <p:nvPr/>
        </p:nvSpPr>
        <p:spPr>
          <a:xfrm>
            <a:off x="8101471" y="1778656"/>
            <a:ext cx="68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BB9BA3-2F07-4F28-A493-6125D7A57B46}"/>
              </a:ext>
            </a:extLst>
          </p:cNvPr>
          <p:cNvSpPr/>
          <p:nvPr/>
        </p:nvSpPr>
        <p:spPr>
          <a:xfrm>
            <a:off x="9173809" y="2640335"/>
            <a:ext cx="68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68E27-1B27-4897-BB10-870D8ECE2B63}"/>
              </a:ext>
            </a:extLst>
          </p:cNvPr>
          <p:cNvSpPr/>
          <p:nvPr/>
        </p:nvSpPr>
        <p:spPr>
          <a:xfrm>
            <a:off x="8586390" y="2410607"/>
            <a:ext cx="68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F12134-43E9-44E7-AFED-9D7B3414D530}"/>
              </a:ext>
            </a:extLst>
          </p:cNvPr>
          <p:cNvSpPr/>
          <p:nvPr/>
        </p:nvSpPr>
        <p:spPr>
          <a:xfrm>
            <a:off x="9917584" y="1410850"/>
            <a:ext cx="68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E0B392-45AB-4127-9FC9-8031297CEF70}"/>
              </a:ext>
            </a:extLst>
          </p:cNvPr>
          <p:cNvSpPr/>
          <p:nvPr/>
        </p:nvSpPr>
        <p:spPr>
          <a:xfrm>
            <a:off x="10505504" y="2074596"/>
            <a:ext cx="68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F50F45-CB2C-4D02-8569-9B560D9F362E}"/>
              </a:ext>
            </a:extLst>
          </p:cNvPr>
          <p:cNvSpPr/>
          <p:nvPr/>
        </p:nvSpPr>
        <p:spPr>
          <a:xfrm>
            <a:off x="11236663" y="2469415"/>
            <a:ext cx="68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</a:t>
            </a:r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464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6" grpId="0"/>
      <p:bldP spid="27" grpId="0"/>
      <p:bldP spid="28" grpId="0"/>
      <p:bldP spid="29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9464A-8E97-483C-9FA0-6D5B913C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39" y="709386"/>
            <a:ext cx="8569722" cy="246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B7D62-CA9D-4A07-A65C-3B516449D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39" y="3679372"/>
            <a:ext cx="8569722" cy="24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229EDD-480D-40AC-B531-42A7D372904E}"/>
              </a:ext>
            </a:extLst>
          </p:cNvPr>
          <p:cNvSpPr/>
          <p:nvPr/>
        </p:nvSpPr>
        <p:spPr>
          <a:xfrm>
            <a:off x="4439811" y="1483520"/>
            <a:ext cx="371059" cy="38766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95C746-A79C-45C9-8AC2-65021948C44F}"/>
              </a:ext>
            </a:extLst>
          </p:cNvPr>
          <p:cNvSpPr/>
          <p:nvPr/>
        </p:nvSpPr>
        <p:spPr>
          <a:xfrm>
            <a:off x="5355592" y="1485901"/>
            <a:ext cx="371059" cy="38742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E7932-09E2-403D-82CB-E58F18685536}"/>
              </a:ext>
            </a:extLst>
          </p:cNvPr>
          <p:cNvSpPr/>
          <p:nvPr/>
        </p:nvSpPr>
        <p:spPr>
          <a:xfrm>
            <a:off x="6293430" y="1485901"/>
            <a:ext cx="371060" cy="3874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01232-E74B-431E-BA16-B128E94D9095}"/>
              </a:ext>
            </a:extLst>
          </p:cNvPr>
          <p:cNvSpPr/>
          <p:nvPr/>
        </p:nvSpPr>
        <p:spPr>
          <a:xfrm>
            <a:off x="7200788" y="1485900"/>
            <a:ext cx="371060" cy="3874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45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0.00026 -0.188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9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-0.00013 -0.062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1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00026 0.046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3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00026 0.14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229EDD-480D-40AC-B531-42A7D372904E}"/>
              </a:ext>
            </a:extLst>
          </p:cNvPr>
          <p:cNvSpPr/>
          <p:nvPr/>
        </p:nvSpPr>
        <p:spPr>
          <a:xfrm>
            <a:off x="4443155" y="191047"/>
            <a:ext cx="371057" cy="31760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95C746-A79C-45C9-8AC2-65021948C44F}"/>
              </a:ext>
            </a:extLst>
          </p:cNvPr>
          <p:cNvSpPr/>
          <p:nvPr/>
        </p:nvSpPr>
        <p:spPr>
          <a:xfrm>
            <a:off x="5368291" y="1041948"/>
            <a:ext cx="372109" cy="23251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E7932-09E2-403D-82CB-E58F18685536}"/>
              </a:ext>
            </a:extLst>
          </p:cNvPr>
          <p:cNvSpPr/>
          <p:nvPr/>
        </p:nvSpPr>
        <p:spPr>
          <a:xfrm>
            <a:off x="6306130" y="1816076"/>
            <a:ext cx="371057" cy="1551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01232-E74B-431E-BA16-B128E94D9095}"/>
              </a:ext>
            </a:extLst>
          </p:cNvPr>
          <p:cNvSpPr/>
          <p:nvPr/>
        </p:nvSpPr>
        <p:spPr>
          <a:xfrm>
            <a:off x="7218568" y="2524493"/>
            <a:ext cx="371058" cy="8425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2F3614-480E-4B33-8C25-B31D3A96C851}"/>
              </a:ext>
            </a:extLst>
          </p:cNvPr>
          <p:cNvCxnSpPr>
            <a:cxnSpLocks/>
          </p:cNvCxnSpPr>
          <p:nvPr/>
        </p:nvCxnSpPr>
        <p:spPr>
          <a:xfrm>
            <a:off x="3856617" y="3367108"/>
            <a:ext cx="48990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EFB5C3-1163-4C3D-A664-6FC21F2493D4}"/>
              </a:ext>
            </a:extLst>
          </p:cNvPr>
          <p:cNvSpPr/>
          <p:nvPr/>
        </p:nvSpPr>
        <p:spPr>
          <a:xfrm>
            <a:off x="4443155" y="3367098"/>
            <a:ext cx="371057" cy="698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905C29-080D-433C-A7D2-5BA3921FFE06}"/>
              </a:ext>
            </a:extLst>
          </p:cNvPr>
          <p:cNvSpPr/>
          <p:nvPr/>
        </p:nvSpPr>
        <p:spPr>
          <a:xfrm>
            <a:off x="5368292" y="3367097"/>
            <a:ext cx="371057" cy="152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57BA8-0EBF-4E71-96C2-C960424C7FFA}"/>
              </a:ext>
            </a:extLst>
          </p:cNvPr>
          <p:cNvSpPr/>
          <p:nvPr/>
        </p:nvSpPr>
        <p:spPr>
          <a:xfrm>
            <a:off x="6306130" y="3367093"/>
            <a:ext cx="371057" cy="22981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BDCA0A-389F-4045-B719-07D11B3937EF}"/>
              </a:ext>
            </a:extLst>
          </p:cNvPr>
          <p:cNvSpPr/>
          <p:nvPr/>
        </p:nvSpPr>
        <p:spPr>
          <a:xfrm>
            <a:off x="7218568" y="3367080"/>
            <a:ext cx="371058" cy="30210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A4D96-D94C-44F4-BDDC-EC2F11DC4708}"/>
              </a:ext>
            </a:extLst>
          </p:cNvPr>
          <p:cNvSpPr/>
          <p:nvPr/>
        </p:nvSpPr>
        <p:spPr>
          <a:xfrm>
            <a:off x="4387442" y="3836302"/>
            <a:ext cx="4939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endParaRPr lang="en-I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40DBD2-FE27-4E76-9DD1-4985D8DBC265}"/>
              </a:ext>
            </a:extLst>
          </p:cNvPr>
          <p:cNvSpPr/>
          <p:nvPr/>
        </p:nvSpPr>
        <p:spPr>
          <a:xfrm>
            <a:off x="5306862" y="4729845"/>
            <a:ext cx="4939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I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0CE92F-C79D-46E7-A5DF-2FC56B041067}"/>
              </a:ext>
            </a:extLst>
          </p:cNvPr>
          <p:cNvSpPr/>
          <p:nvPr/>
        </p:nvSpPr>
        <p:spPr>
          <a:xfrm>
            <a:off x="6244700" y="5464765"/>
            <a:ext cx="4939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  <a:endParaRPr lang="en-I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C6D553-1179-4298-9354-F3D29DB35B77}"/>
              </a:ext>
            </a:extLst>
          </p:cNvPr>
          <p:cNvSpPr/>
          <p:nvPr/>
        </p:nvSpPr>
        <p:spPr>
          <a:xfrm>
            <a:off x="7157139" y="6152178"/>
            <a:ext cx="4939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en-I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6CBC6B-1157-42D4-8675-62C67358DE48}"/>
              </a:ext>
            </a:extLst>
          </p:cNvPr>
          <p:cNvSpPr/>
          <p:nvPr/>
        </p:nvSpPr>
        <p:spPr>
          <a:xfrm>
            <a:off x="8069578" y="6858000"/>
            <a:ext cx="4939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n-I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423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07591 -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07669 -3.33333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0.07461 0.000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0.0763 -1.11111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-0.00039 -0.0847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1.25E-6 -0.0777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-0.00039 -0.0780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9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0.00026 -0.0796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9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00156 -0.0965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/>
      <p:bldP spid="16" grpId="0"/>
      <p:bldP spid="17" grpId="0"/>
      <p:bldP spid="18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28EC4-50A4-4A2F-B646-6063ABF4D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42" y="1161283"/>
            <a:ext cx="1658115" cy="4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876EB-BB8E-4557-A5D0-2075F0AB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730210"/>
            <a:ext cx="10774017" cy="2121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5780AC-926A-4DBC-918D-86296C56A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66040"/>
            <a:ext cx="10774017" cy="1964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B6DD6D-CA5D-4811-85F9-FA7B737BAB95}"/>
              </a:ext>
            </a:extLst>
          </p:cNvPr>
          <p:cNvCxnSpPr>
            <a:cxnSpLocks/>
          </p:cNvCxnSpPr>
          <p:nvPr/>
        </p:nvCxnSpPr>
        <p:spPr>
          <a:xfrm>
            <a:off x="88900" y="3730210"/>
            <a:ext cx="11760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A7F8D02-EC1E-4D55-BB53-23C4E72B3601}"/>
              </a:ext>
            </a:extLst>
          </p:cNvPr>
          <p:cNvSpPr/>
          <p:nvPr/>
        </p:nvSpPr>
        <p:spPr>
          <a:xfrm>
            <a:off x="602842" y="1304374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B145A0-8505-42F9-A71C-71DA69EA2760}"/>
              </a:ext>
            </a:extLst>
          </p:cNvPr>
          <p:cNvSpPr/>
          <p:nvPr/>
        </p:nvSpPr>
        <p:spPr>
          <a:xfrm>
            <a:off x="1336183" y="1477059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7141F-F57F-4279-856D-E4F17820A424}"/>
              </a:ext>
            </a:extLst>
          </p:cNvPr>
          <p:cNvSpPr/>
          <p:nvPr/>
        </p:nvSpPr>
        <p:spPr>
          <a:xfrm>
            <a:off x="2121476" y="1644356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00357A-CF14-4C1B-B692-4E2274552749}"/>
              </a:ext>
            </a:extLst>
          </p:cNvPr>
          <p:cNvSpPr/>
          <p:nvPr/>
        </p:nvSpPr>
        <p:spPr>
          <a:xfrm>
            <a:off x="2880217" y="1809064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9C58B2-F39C-4C78-9F30-FF6CC42A1C14}"/>
              </a:ext>
            </a:extLst>
          </p:cNvPr>
          <p:cNvSpPr/>
          <p:nvPr/>
        </p:nvSpPr>
        <p:spPr>
          <a:xfrm>
            <a:off x="3638958" y="1969732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C0A7E3-DE26-43C1-AB77-AD351128A6DB}"/>
              </a:ext>
            </a:extLst>
          </p:cNvPr>
          <p:cNvSpPr/>
          <p:nvPr/>
        </p:nvSpPr>
        <p:spPr>
          <a:xfrm>
            <a:off x="4400958" y="2116322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B89B80-ABF6-44E1-9E29-F2C88D559A21}"/>
              </a:ext>
            </a:extLst>
          </p:cNvPr>
          <p:cNvSpPr/>
          <p:nvPr/>
        </p:nvSpPr>
        <p:spPr>
          <a:xfrm>
            <a:off x="5197084" y="2252494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C09FEE-68AE-4C49-B1ED-4788C1B558B9}"/>
              </a:ext>
            </a:extLst>
          </p:cNvPr>
          <p:cNvSpPr/>
          <p:nvPr/>
        </p:nvSpPr>
        <p:spPr>
          <a:xfrm>
            <a:off x="5949067" y="2347154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9B4C0F-30A9-4F31-9DE1-4749A441532B}"/>
              </a:ext>
            </a:extLst>
          </p:cNvPr>
          <p:cNvSpPr/>
          <p:nvPr/>
        </p:nvSpPr>
        <p:spPr>
          <a:xfrm>
            <a:off x="6762851" y="2482200"/>
            <a:ext cx="34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9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E18017-A380-4512-865C-FCA53A5CF952}"/>
              </a:ext>
            </a:extLst>
          </p:cNvPr>
          <p:cNvSpPr/>
          <p:nvPr/>
        </p:nvSpPr>
        <p:spPr>
          <a:xfrm>
            <a:off x="7392730" y="2650890"/>
            <a:ext cx="62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EC33F-5DFE-4FAA-A76F-12BD6F6F79ED}"/>
              </a:ext>
            </a:extLst>
          </p:cNvPr>
          <p:cNvSpPr/>
          <p:nvPr/>
        </p:nvSpPr>
        <p:spPr>
          <a:xfrm>
            <a:off x="8120055" y="2808819"/>
            <a:ext cx="625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DA66F2-541C-47C4-ABD6-C492DEA329C4}"/>
              </a:ext>
            </a:extLst>
          </p:cNvPr>
          <p:cNvSpPr/>
          <p:nvPr/>
        </p:nvSpPr>
        <p:spPr>
          <a:xfrm>
            <a:off x="9010843" y="2946980"/>
            <a:ext cx="491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50148F-7520-4D53-82D7-4FFA2FF66BCB}"/>
              </a:ext>
            </a:extLst>
          </p:cNvPr>
          <p:cNvSpPr/>
          <p:nvPr/>
        </p:nvSpPr>
        <p:spPr>
          <a:xfrm>
            <a:off x="9785691" y="3087230"/>
            <a:ext cx="491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6E1C8-F644-4E2D-96F1-B510DE93B93E}"/>
              </a:ext>
            </a:extLst>
          </p:cNvPr>
          <p:cNvSpPr/>
          <p:nvPr/>
        </p:nvSpPr>
        <p:spPr>
          <a:xfrm>
            <a:off x="10522439" y="3198167"/>
            <a:ext cx="491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BD780D-F49A-4620-B6A2-EF198DDDCA32}"/>
              </a:ext>
            </a:extLst>
          </p:cNvPr>
          <p:cNvSpPr/>
          <p:nvPr/>
        </p:nvSpPr>
        <p:spPr>
          <a:xfrm>
            <a:off x="11252668" y="3318061"/>
            <a:ext cx="491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15</a:t>
            </a:r>
            <a:endParaRPr lang="en-IN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0.06406 -0.00208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2574</TotalTime>
  <Words>68</Words>
  <Application>Microsoft Office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Hidden leady illusion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Varghese</dc:creator>
  <cp:lastModifiedBy>Tom Varghese</cp:lastModifiedBy>
  <cp:revision>72</cp:revision>
  <dcterms:created xsi:type="dcterms:W3CDTF">2020-06-14T05:44:11Z</dcterms:created>
  <dcterms:modified xsi:type="dcterms:W3CDTF">2020-06-27T04:38:13Z</dcterms:modified>
</cp:coreProperties>
</file>